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124" y="4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4EA1078-35FE-4D83-A768-47FF00637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557159B1-3E56-4F5B-A6CD-96B5C42F7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24BD894-BFF0-4B0B-A154-53792AE58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A480A-F45E-48D6-A1B7-232BC48E64E5}" type="datetimeFigureOut">
              <a:rPr lang="th-TH" smtClean="0"/>
              <a:t>31/01/67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AB1ED93-82B8-4BCC-BE4E-CDA870B0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0633A02-BE6A-4787-8947-989B71EB3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E1F7-4239-49DD-952E-FE9739CECFF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5500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FD67767-96E4-4457-A4B0-F899095AD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A911DA3E-44E6-4C94-8479-91BE7BA5C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65B6E19-F7D3-42B5-8BBE-0FA68F379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A480A-F45E-48D6-A1B7-232BC48E64E5}" type="datetimeFigureOut">
              <a:rPr lang="th-TH" smtClean="0"/>
              <a:t>31/01/67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B81E1B3-7B02-4008-A63D-113CA27EE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D836F07-DC3A-41D2-B639-D08179502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E1F7-4239-49DD-952E-FE9739CECFF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9344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FEB9FDC2-3232-4248-8C7B-CB25E190A3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3F936C4C-0DD3-45B3-99A1-085C772A0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3B6DC3E-A54F-4E58-BEE3-A3E082597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A480A-F45E-48D6-A1B7-232BC48E64E5}" type="datetimeFigureOut">
              <a:rPr lang="th-TH" smtClean="0"/>
              <a:t>31/01/67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1AEAAAB-278E-42A6-B01C-B2A291DE8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1E5CC5F-FA25-4910-9006-B36531E3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E1F7-4239-49DD-952E-FE9739CECFF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1305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CBB4DD3-E8CF-433D-A04B-C3400D1E0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43BAB1B-4A52-44E2-BDC2-3844E7EFE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87C8B10-0EA6-481C-A5F5-1BF001555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A480A-F45E-48D6-A1B7-232BC48E64E5}" type="datetimeFigureOut">
              <a:rPr lang="th-TH" smtClean="0"/>
              <a:t>31/01/67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469193E-0197-473C-BFF9-4816495C6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AFC60E8-5D41-49C1-9303-82F7463E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E1F7-4239-49DD-952E-FE9739CECFF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239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FE880BF-491B-40A4-8971-8A147F14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6CAB5812-83DD-4733-A31D-C151AC459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09160AC-82A6-4EE8-AE2C-7A2E489F7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A480A-F45E-48D6-A1B7-232BC48E64E5}" type="datetimeFigureOut">
              <a:rPr lang="th-TH" smtClean="0"/>
              <a:t>31/01/67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246AFF1-7556-4042-AF17-F1A8979C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FD0662DC-DFA7-4302-8842-4B5207953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E1F7-4239-49DD-952E-FE9739CECFF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1302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A90DED5-7859-48D2-B71D-F2DCA033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12E3A7B-3B2B-4CB4-AD6B-BCFEF62EF6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72BF0AF1-A463-40C0-A85A-2FDCC7D64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3E716C7A-F5CB-4C13-B5CB-C5EDA0CAB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A480A-F45E-48D6-A1B7-232BC48E64E5}" type="datetimeFigureOut">
              <a:rPr lang="th-TH" smtClean="0"/>
              <a:t>31/01/67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48A6B1-B0AB-405B-8B88-1DE27AB26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2BC51509-EBAC-45A8-8E7B-891EC835F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E1F7-4239-49DD-952E-FE9739CECFF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414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35EED50-1D3E-4CAC-A018-716E960CC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7BB6465D-992F-4914-9CEA-52479BBBE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B5AE98C3-64BD-4F73-8352-7C5F78A7F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ABE1EDC9-EF49-42F7-AF7D-AA7C5C3E1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33E780B1-575C-44EF-9CEA-4A7DC06F0D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5412B0C6-1454-4D06-992A-2AAC492A1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A480A-F45E-48D6-A1B7-232BC48E64E5}" type="datetimeFigureOut">
              <a:rPr lang="th-TH" smtClean="0"/>
              <a:t>31/01/67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59D15E01-D81D-43D1-BAD4-2D64173C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F90299CA-0DE1-4C0D-B03C-27139EC61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E1F7-4239-49DD-952E-FE9739CECFF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5884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B2CDBC5-67DC-4088-9BCA-F0E2EB8EA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D788EDA6-755B-4279-847B-E279E8005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A480A-F45E-48D6-A1B7-232BC48E64E5}" type="datetimeFigureOut">
              <a:rPr lang="th-TH" smtClean="0"/>
              <a:t>31/01/67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1E14D17-BDA6-4C3F-82D2-6529F32FB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3908D665-4867-44F2-B8E3-446196BAA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E1F7-4239-49DD-952E-FE9739CECFF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2619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A91F9735-0C9D-47D5-A8EF-4A4ED1074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A480A-F45E-48D6-A1B7-232BC48E64E5}" type="datetimeFigureOut">
              <a:rPr lang="th-TH" smtClean="0"/>
              <a:t>31/01/67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533A06B2-93E7-4241-AAB6-CA2FB7A64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1FCB585-F61C-4454-A9FA-7DF7622A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E1F7-4239-49DD-952E-FE9739CECFF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7637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11B8EF6-FF80-40EA-A496-3D7929EB9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6BB93C3-0357-4123-8C6C-88C95BCCF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2FEDCDBD-56C8-4C42-9D64-860F03F72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2DC1969A-48D2-4AE7-A709-442178D57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A480A-F45E-48D6-A1B7-232BC48E64E5}" type="datetimeFigureOut">
              <a:rPr lang="th-TH" smtClean="0"/>
              <a:t>31/01/67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A4D221DF-4181-4DDF-9EA2-5A28B597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F81F3EC-C1F1-401B-8E56-AC8F98356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E1F7-4239-49DD-952E-FE9739CECFF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3510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A47E1DB-FA06-453F-98BC-5BB6B00C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725C6399-6533-4FB9-80C2-86FC4C3E38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0F0F7D94-3660-482A-B50B-6515FE57D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D1F8B238-FB99-4DFE-88C7-93D0CCD3A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A480A-F45E-48D6-A1B7-232BC48E64E5}" type="datetimeFigureOut">
              <a:rPr lang="th-TH" smtClean="0"/>
              <a:t>31/01/67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0980407-470B-406C-9BD5-DBF428A7D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87E9AA9-9F0D-4F56-938A-A4B67B39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E1F7-4239-49DD-952E-FE9739CECFF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9773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AA7FE0FB-B5C2-470F-92BE-03B1E1A3A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D8ABEF75-CA63-4478-BD92-FE9D06B68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009022C-4FA9-455D-832C-AD895BE84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A480A-F45E-48D6-A1B7-232BC48E64E5}" type="datetimeFigureOut">
              <a:rPr lang="th-TH" smtClean="0"/>
              <a:t>31/01/67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FCB48D7-3DE2-46C9-B013-3005BFA3A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1AEB6E2-149F-4B49-A49F-5F395F953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E1F7-4239-49DD-952E-FE9739CECFF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6343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7000" t="-10000" r="17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876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302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27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22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864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072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420241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แบบจอกว้าง</PresentationFormat>
  <Paragraphs>0</Paragraphs>
  <Slides>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7</vt:i4>
      </vt:variant>
    </vt:vector>
  </HeadingPairs>
  <TitlesOfParts>
    <vt:vector size="13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ปฏิภาน  สังกะเพศ</dc:creator>
  <cp:lastModifiedBy>ปฏิภาน  สังกะเพศ</cp:lastModifiedBy>
  <cp:revision>2</cp:revision>
  <dcterms:created xsi:type="dcterms:W3CDTF">2024-01-31T03:25:46Z</dcterms:created>
  <dcterms:modified xsi:type="dcterms:W3CDTF">2024-01-31T03:29:16Z</dcterms:modified>
</cp:coreProperties>
</file>